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itchFamily="2" charset="-79"/>
      <p:regular r:id="rId11"/>
    </p:embeddedFont>
    <p:embeddedFont>
      <p:font typeface="Montserrat" panose="00000500000000000000" pitchFamily="2" charset="0"/>
      <p:regular r:id="rId12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490" y="-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1304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Introducción a Git para Principiantes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Dominar la gestión de proyectos con Git: un viaje al corazón del desarrollo moderno</a:t>
            </a:r>
            <a:endParaRPr lang="en-US" sz="175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681DBA9-2BCA-70F5-0A35-D62E7C9013BC}"/>
              </a:ext>
            </a:extLst>
          </p:cNvPr>
          <p:cNvSpPr/>
          <p:nvPr/>
        </p:nvSpPr>
        <p:spPr>
          <a:xfrm>
            <a:off x="12343555" y="744985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233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¿Qué es Git?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 sistema de control de versiones para rastrear cambios en archivos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42763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Permite volver a versiones anteriores y colaborar en proyectos</a:t>
            </a: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C93E146-1548-059E-0E33-F1297B4ECC1F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048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 Qué Usar Git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Gestión flexible de proyectos de cualquier tamaño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Trazabilidad y capacidad de revertir a versiones anteriores</a:t>
            </a: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9C28265-668E-D8D1-006F-5D230CE622A2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62157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Beneficios de Usar Git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Seguridad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Versiona tu código, protegiéndolo de errores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Colaboración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Trabaja en equipo de forma eficiente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Revierte cambios y compara versiones fácilmente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8824" y="5994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Instalación de Git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945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Descarga la versión adecuada para tu sistema operativo Windows desde la página oficial de Git.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5254704" y="4239458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Descarga la versión adecuada para tu sistema operativo macOS desde la página oficial de Git.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9715738" y="423945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Descarga la versión adecuada para tu sistema operativo Linux desde la página oficial de Git.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93790" y="55833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Sigue las instrucciones de instalación que aparecen en pantalla; es un proceso sencillo e intuitivo.</a:t>
            </a:r>
            <a:endParaRPr lang="en-US" sz="175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D83DDC8-C662-4325-441B-C65B907EE4C8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2" name="Imagen 11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2E09822B-14B0-4D95-D621-5E3200A53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5874" y="2209492"/>
            <a:ext cx="1477111" cy="1713449"/>
          </a:xfrm>
          <a:prstGeom prst="rect">
            <a:avLst/>
          </a:prstGeom>
        </p:spPr>
      </p:pic>
      <p:pic>
        <p:nvPicPr>
          <p:cNvPr id="18" name="Imagen 17" descr="Forma, Icono&#10;&#10;Descripción generada automáticamente">
            <a:extLst>
              <a:ext uri="{FF2B5EF4-FFF2-40B4-BE49-F238E27FC236}">
                <a16:creationId xmlns:a16="http://schemas.microsoft.com/office/drawing/2014/main" id="{1AD63A42-ED5B-20B1-27AB-D34CB8D02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601" y="2068267"/>
            <a:ext cx="1411130" cy="141113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D542CF58-E8CE-A9EC-B99D-C26DA391F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6759" y="1919349"/>
            <a:ext cx="2276474" cy="22764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81389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IDEs y Herramientas para Git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Studio Code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Integración nativa, comandos y control de versiones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GitHub Desktop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Interfaz gráfica para simplificar el flujo de trabajo</a:t>
            </a:r>
            <a:endParaRPr lang="en-US" sz="175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E34573D-1971-1ACE-2650-8E968892B284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4015"/>
            <a:ext cx="72062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Comandos Básicos de Git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Text 2"/>
          <p:cNvSpPr/>
          <p:nvPr/>
        </p:nvSpPr>
        <p:spPr>
          <a:xfrm>
            <a:off x="987504" y="3146584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061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init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551992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 un nuevo repositorio Git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6"/>
          <p:cNvSpPr/>
          <p:nvPr/>
        </p:nvSpPr>
        <p:spPr>
          <a:xfrm>
            <a:off x="7587139" y="3146584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061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clone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65783" y="3551992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 una copia local de un repositorio remoto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3968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2" name="Text 10"/>
          <p:cNvSpPr/>
          <p:nvPr/>
        </p:nvSpPr>
        <p:spPr>
          <a:xfrm>
            <a:off x="952976" y="4481870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add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48872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Agrega archivos al área de preparación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3968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6" name="Text 14"/>
          <p:cNvSpPr/>
          <p:nvPr/>
        </p:nvSpPr>
        <p:spPr>
          <a:xfrm>
            <a:off x="7571303" y="4481870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commit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65783" y="48872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Graba los cambios en el historial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7321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0" name="Text 18"/>
          <p:cNvSpPr/>
          <p:nvPr/>
        </p:nvSpPr>
        <p:spPr>
          <a:xfrm>
            <a:off x="952619" y="5817156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1530906" y="5732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push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530906" y="6222563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Envía los cambios al repositorio remoto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667" y="57321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4" name="Text 22"/>
          <p:cNvSpPr/>
          <p:nvPr/>
        </p:nvSpPr>
        <p:spPr>
          <a:xfrm>
            <a:off x="7580233" y="5817156"/>
            <a:ext cx="2071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2650" dirty="0"/>
          </a:p>
        </p:txBody>
      </p:sp>
      <p:sp>
        <p:nvSpPr>
          <p:cNvPr id="25" name="Text 23"/>
          <p:cNvSpPr/>
          <p:nvPr/>
        </p:nvSpPr>
        <p:spPr>
          <a:xfrm>
            <a:off x="8165783" y="5732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pull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8165783" y="6222563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Actualiza el repositorio local con cambios remotos</a:t>
            </a:r>
            <a:endParaRPr lang="en-US" sz="1750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AB7F6E1-B735-AAD3-F8DE-FB62419017E4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84332"/>
            <a:ext cx="93698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Recursos y Aprendizaje Adicional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3327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Libros y tutoriales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51748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Encontrarás una amplia variedad de recursos online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523327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6027063"/>
            <a:ext cx="3071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Foros y Comunidades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6517481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Resuelve dudas y conecta con otros usuarios de Git</a:t>
            </a:r>
            <a:endParaRPr lang="en-US" sz="175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CF363E9-C7CF-A5E4-8899-A98984BADBE3}"/>
              </a:ext>
            </a:extLst>
          </p:cNvPr>
          <p:cNvSpPr/>
          <p:nvPr/>
        </p:nvSpPr>
        <p:spPr>
          <a:xfrm>
            <a:off x="12362985" y="7420629"/>
            <a:ext cx="2196791" cy="72580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278</Words>
  <Application>Microsoft Office PowerPoint</Application>
  <PresentationFormat>Personalizado</PresentationFormat>
  <Paragraphs>57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Montserrat</vt:lpstr>
      <vt:lpstr>Heebo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LISSETTE . LEON NAVARRO</cp:lastModifiedBy>
  <cp:revision>5</cp:revision>
  <dcterms:created xsi:type="dcterms:W3CDTF">2025-01-06T21:14:39Z</dcterms:created>
  <dcterms:modified xsi:type="dcterms:W3CDTF">2025-01-07T15:55:53Z</dcterms:modified>
</cp:coreProperties>
</file>